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85" r:id="rId4"/>
    <p:sldId id="262" r:id="rId5"/>
    <p:sldId id="264" r:id="rId6"/>
    <p:sldId id="275" r:id="rId7"/>
    <p:sldId id="286" r:id="rId8"/>
    <p:sldId id="287" r:id="rId9"/>
    <p:sldId id="265" r:id="rId10"/>
    <p:sldId id="276" r:id="rId11"/>
    <p:sldId id="289" r:id="rId12"/>
    <p:sldId id="266" r:id="rId13"/>
    <p:sldId id="268" r:id="rId14"/>
    <p:sldId id="290" r:id="rId15"/>
    <p:sldId id="288" r:id="rId16"/>
    <p:sldId id="272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than89/Smart-Irrigation/tree/master/Weekly%20Presentation/Sept-2020/VANNAK%20Sovannrot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itsolutionstuff.com/post/laravel-6-auth-login-with-username-or-email-tutorialexampl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nthan89/Smart-Irrigation/tree/master/Weekly%20Presentation/Sept-2020/VANNAK%20Sovannroth/User%20Log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han89/Smart-Irrigation/tree/master/Weekly%20Presentation/Sept-2020/VANNAK%20Sovannroth/Create%20Admi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328" y="684496"/>
            <a:ext cx="7015340" cy="92570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 IoT Platform using Laravel and Mobile App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0" y="1765518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‘ Week4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E0FB-578B-4DF5-A163-A9291F823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" y="652597"/>
            <a:ext cx="4350058" cy="4101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BF721-A809-4F8A-A2E5-107AE5501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64" y="652597"/>
            <a:ext cx="4571999" cy="41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</a:t>
            </a:r>
            <a:r>
              <a:rPr lang="en-US" sz="105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D2EE8-3F08-440C-B793-E5B5BF7C3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3" y="631535"/>
            <a:ext cx="7596693" cy="42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1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55DDD-17BD-4A71-95F6-E7BE1ABCB6D1}"/>
              </a:ext>
            </a:extLst>
          </p:cNvPr>
          <p:cNvSpPr txBox="1"/>
          <p:nvPr/>
        </p:nvSpPr>
        <p:spPr>
          <a:xfrm>
            <a:off x="981399" y="739290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48CC4-2E23-4031-9B86-652AF4A4E303}"/>
              </a:ext>
            </a:extLst>
          </p:cNvPr>
          <p:cNvSpPr txBox="1"/>
          <p:nvPr/>
        </p:nvSpPr>
        <p:spPr>
          <a:xfrm>
            <a:off x="1976015" y="3603991"/>
            <a:ext cx="519197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User, Category, Company, Social, and About below link: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BE591-0E83-4094-8D11-73E8B1A96895}"/>
              </a:ext>
            </a:extLst>
          </p:cNvPr>
          <p:cNvSpPr txBox="1"/>
          <p:nvPr/>
        </p:nvSpPr>
        <p:spPr>
          <a:xfrm>
            <a:off x="2285999" y="394254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https://github.com/Chanthan89/Smart-Irrigation/tree/master/Weekly%20Presentation/Sept-2020/VANNAK%20Sovannroth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6972-C06D-4AF9-8394-FEFED76AFA8C}"/>
              </a:ext>
            </a:extLst>
          </p:cNvPr>
          <p:cNvSpPr txBox="1"/>
          <p:nvPr/>
        </p:nvSpPr>
        <p:spPr>
          <a:xfrm>
            <a:off x="2434130" y="1226205"/>
            <a:ext cx="3970330" cy="224676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Step for creating collections: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Route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Controller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Construct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Upload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Store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Edit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Alert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830299" y="128470"/>
            <a:ext cx="7177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About.</a:t>
            </a: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B39BE-E39B-4446-B32A-F086DA73D6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647084"/>
            <a:ext cx="7511952" cy="422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1212490" y="128470"/>
            <a:ext cx="3894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</a:t>
            </a: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Controller for collections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98869-C77A-4E36-A1C9-D4C207345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85" y="681285"/>
            <a:ext cx="7024429" cy="4181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0801C-2011-465D-B762-8FB8587EEC70}"/>
              </a:ext>
            </a:extLst>
          </p:cNvPr>
          <p:cNvSpPr txBox="1"/>
          <p:nvPr/>
        </p:nvSpPr>
        <p:spPr>
          <a:xfrm>
            <a:off x="5912219" y="2244418"/>
            <a:ext cx="2019291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Command line for Create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877061-6E2A-42F6-AFB5-0C054A066FC7}"/>
              </a:ext>
            </a:extLst>
          </p:cNvPr>
          <p:cNvCxnSpPr>
            <a:cxnSpLocks/>
          </p:cNvCxnSpPr>
          <p:nvPr/>
        </p:nvCxnSpPr>
        <p:spPr>
          <a:xfrm flipH="1">
            <a:off x="7015280" y="1350110"/>
            <a:ext cx="395691" cy="8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9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754375" y="128470"/>
            <a:ext cx="3970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1DA28-08A6-4E65-B431-1A2EB088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16600" b="5467"/>
          <a:stretch/>
        </p:blipFill>
        <p:spPr>
          <a:xfrm>
            <a:off x="296260" y="739290"/>
            <a:ext cx="4123035" cy="4123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C7678-347E-4956-9C27-0B0E82A4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-471" r="16600" b="-1"/>
          <a:stretch/>
        </p:blipFill>
        <p:spPr>
          <a:xfrm>
            <a:off x="4471334" y="739289"/>
            <a:ext cx="4428444" cy="41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792793" y="529311"/>
            <a:ext cx="7862274" cy="4464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Second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Controller for collections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670605" y="-7434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/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8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1738C0-447A-459D-ADEB-CC440AC45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16323"/>
              </p:ext>
            </p:extLst>
          </p:nvPr>
        </p:nvGraphicFramePr>
        <p:xfrm>
          <a:off x="146644" y="667949"/>
          <a:ext cx="8850712" cy="4099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487154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676666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Manage Calculate: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Addition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Subtraction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Multiplication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Connect to ESP8266 or NodeMcu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 fetch data from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Get data from Sensors and Calculate.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Show data on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 Backend to 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Front-End fetch data from Backend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Choose Flutter or React Native for build Mobile App.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Flutter or React 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4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 build sample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</a:t>
                      </a:r>
                      <a:r>
                        <a:rPr lang="en-US" sz="1200" b="0" i="0" u="none" strike="noStrike" dirty="0"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Horizontal list view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&amp; b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uild recent products grid view.</a:t>
                      </a:r>
                    </a:p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Product details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 Home page Ui modification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Shopping cart &amp; list page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User login &amp;  Register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Contact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8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Users, brand and category on database &amp; Adding products to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Auto complete search for categories and brands &amp; Uploading Images to firebase.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Login and signup screen redesign &amp; Google sign in for IOS and Android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Firebase Auth using provider package &amp; Dashboard UI/UX and Database product modeling.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Load products from firebase part &amp; loading products from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448965" y="12847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Second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69102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6A000-7313-44BF-B413-832891BFD189}"/>
              </a:ext>
            </a:extLst>
          </p:cNvPr>
          <p:cNvSpPr txBox="1"/>
          <p:nvPr/>
        </p:nvSpPr>
        <p:spPr>
          <a:xfrm>
            <a:off x="270645" y="558196"/>
            <a:ext cx="3970330" cy="160043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migration for user login (Make sure already create database as greenhouse)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 php artisan migrate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Generate user login in Laravel 7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laravel/ui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ui bootstrap –auth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npm install &amp;&amp; npm run dev</a:t>
            </a:r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8A5EB-09A6-449E-9D18-7A61F52F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1109" r="7541" b="3887"/>
          <a:stretch/>
        </p:blipFill>
        <p:spPr>
          <a:xfrm>
            <a:off x="4482218" y="528580"/>
            <a:ext cx="4365521" cy="4315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A151-5727-4DEF-A21D-3CF18512438B}"/>
              </a:ext>
            </a:extLst>
          </p:cNvPr>
          <p:cNvSpPr txBox="1"/>
          <p:nvPr/>
        </p:nvSpPr>
        <p:spPr>
          <a:xfrm>
            <a:off x="463046" y="2180257"/>
            <a:ext cx="37779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https://www.itsolutionstuff.com/post/laravel-6-auth-login-with-username-or-email-tutorialexample.html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7A019-F4D6-436C-B913-F380DD749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7" t="292" r="2091" b="26789"/>
          <a:stretch/>
        </p:blipFill>
        <p:spPr>
          <a:xfrm>
            <a:off x="117190" y="2657491"/>
            <a:ext cx="4277240" cy="2205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384589-CDED-49AA-84BE-EB047D15779F}"/>
              </a:ext>
            </a:extLst>
          </p:cNvPr>
          <p:cNvSpPr txBox="1"/>
          <p:nvPr/>
        </p:nvSpPr>
        <p:spPr>
          <a:xfrm>
            <a:off x="1517900" y="3144969"/>
            <a:ext cx="1334427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After Run Command</a:t>
            </a:r>
          </a:p>
        </p:txBody>
      </p:sp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29226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741700" y="570390"/>
            <a:ext cx="3666406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new folder as backend in greenhouse\public and copy all folder in admin template and paste in folder greenhouse\public\backend.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1513-01DC-4B2F-85E7-FDF57AA6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350109"/>
            <a:ext cx="3653730" cy="3491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D9612-C34B-420E-95DC-07C7AEB0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0110"/>
            <a:ext cx="3744490" cy="34914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B365C0-F61F-4207-BE40-6A8A9C713542}"/>
              </a:ext>
            </a:extLst>
          </p:cNvPr>
          <p:cNvSpPr txBox="1"/>
          <p:nvPr/>
        </p:nvSpPr>
        <p:spPr>
          <a:xfrm>
            <a:off x="4459080" y="529336"/>
            <a:ext cx="3970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https://github.com/Chanthan89/Smart-Irrigation/tree/master/Weekly%20Presentation/Sept-2020/VANNAK%20Sovannroth/User%20Login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5075280" y="752955"/>
            <a:ext cx="3359509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login.html with VS code and copy code to login.blade.php, and then edit link  with old code and new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AE35B-0DC8-429C-AD72-3681ECDD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t="1417" r="9848" b="5575"/>
          <a:stretch/>
        </p:blipFill>
        <p:spPr>
          <a:xfrm>
            <a:off x="296261" y="739290"/>
            <a:ext cx="4428444" cy="4089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25D92-F144-490E-AFA1-43D26599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541" r="20003" b="20047"/>
          <a:stretch/>
        </p:blipFill>
        <p:spPr>
          <a:xfrm>
            <a:off x="4756520" y="1655520"/>
            <a:ext cx="3997031" cy="31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3294D-82EA-4674-BDA0-BB4AD0D051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7755" b="4494"/>
          <a:stretch/>
        </p:blipFill>
        <p:spPr>
          <a:xfrm>
            <a:off x="546422" y="739290"/>
            <a:ext cx="5705333" cy="4024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5EDB-3E87-4EEF-86DA-B7DE2D725E55}"/>
              </a:ext>
            </a:extLst>
          </p:cNvPr>
          <p:cNvSpPr txBox="1"/>
          <p:nvPr/>
        </p:nvSpPr>
        <p:spPr>
          <a:xfrm>
            <a:off x="6404460" y="1044700"/>
            <a:ext cx="251558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.html with VS code and copy code to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.blade.php in Module for backend, and then edit link  with old code and new code.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52CA0-BA0D-4A02-A332-D45546288467}"/>
              </a:ext>
            </a:extLst>
          </p:cNvPr>
          <p:cNvSpPr txBox="1"/>
          <p:nvPr/>
        </p:nvSpPr>
        <p:spPr>
          <a:xfrm>
            <a:off x="6489997" y="2669432"/>
            <a:ext cx="22101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https://github.com/Chanthan89/Smart-Irrigation/tree/master/Weekly%20Presentation/Sept-2020/VANNAK%20Sovannroth/Create%20Admin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832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33021-04BE-4AF9-ABAD-88466C17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9" b="868"/>
          <a:stretch/>
        </p:blipFill>
        <p:spPr>
          <a:xfrm>
            <a:off x="577708" y="739290"/>
            <a:ext cx="7988583" cy="4102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9FCD0-228E-4131-8ED2-EAECE936E316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985</Words>
  <Application>Microsoft Office PowerPoint</Application>
  <PresentationFormat>On-screen Show (16:9)</PresentationFormat>
  <Paragraphs>202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IoT Platform using Laravel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236</cp:revision>
  <dcterms:created xsi:type="dcterms:W3CDTF">2013-08-21T19:17:07Z</dcterms:created>
  <dcterms:modified xsi:type="dcterms:W3CDTF">2020-09-10T03:13:49Z</dcterms:modified>
</cp:coreProperties>
</file>